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B24746E-B3CF-4D9D-A293-B390D9ADD01F}">
          <p14:sldIdLst>
            <p14:sldId id="256"/>
            <p14:sldId id="257"/>
            <p14:sldId id="260"/>
            <p14:sldId id="258"/>
            <p14:sldId id="259"/>
            <p14:sldId id="261"/>
            <p14:sldId id="262"/>
          </p14:sldIdLst>
        </p14:section>
        <p14:section name="HUERTO" id="{30ED9C06-FB55-4633-8938-18888119002E}">
          <p14:sldIdLst>
            <p14:sldId id="263"/>
            <p14:sldId id="264"/>
            <p14:sldId id="265"/>
            <p14:sldId id="266"/>
            <p14:sldId id="268"/>
            <p14:sldId id="267"/>
            <p14:sldId id="269"/>
            <p14:sldId id="270"/>
          </p14:sldIdLst>
        </p14:section>
        <p14:section name="PLANTAS ORNAMENTALES" id="{86CFEE42-4723-48B3-B843-04BBC1462441}">
          <p14:sldIdLst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791D-093B-442C-812A-3CD2DB7320D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9569-2047-4A26-B9C2-BE601BA46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31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9569-2047-4A26-B9C2-BE601BA4636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48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9569-2047-4A26-B9C2-BE601BA4636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50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30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8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4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45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14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23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13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84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82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81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0CE7-DBA7-408C-BB35-72F0732A5BAB}" type="datetimeFigureOut">
              <a:rPr lang="es-ES" smtClean="0"/>
              <a:t>26/04/2020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B460-CADF-465A-B414-DECFD4635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huertinadetoni.es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huertadeiva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lanteaenverde.es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s-ES" b="1" dirty="0" smtClean="0">
                <a:ln w="28575">
                  <a:solidFill>
                    <a:srgbClr val="0EAA0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ACTIVIDADES DE JARDINERÍA PARA EL CONFINAMIENTO</a:t>
            </a:r>
            <a:endParaRPr lang="es-ES" b="1" dirty="0">
              <a:ln w="28575">
                <a:solidFill>
                  <a:srgbClr val="0EAA0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986558" cy="142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889081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Plantar aromáticas</a:t>
            </a:r>
            <a:endParaRPr lang="es-E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1268760"/>
            <a:ext cx="316835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Tanto en interior como en exterior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407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</a:t>
            </a:r>
            <a:r>
              <a:rPr lang="es-ES" b="1" dirty="0" smtClean="0"/>
              <a:t>lantar frutales</a:t>
            </a:r>
            <a:endParaRPr lang="es-E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755588" cy="41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</a:t>
            </a:r>
            <a:r>
              <a:rPr lang="es-ES" b="1" dirty="0" smtClean="0"/>
              <a:t>lantar frutas del bosque</a:t>
            </a:r>
            <a:endParaRPr lang="es-E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21399" cy="40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9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¡Prueba también con otras plantas de huerto!</a:t>
            </a:r>
            <a:endParaRPr lang="es-E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10094" cy="45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8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¡Rebrota!</a:t>
            </a:r>
            <a:endParaRPr lang="es-E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02363" cy="39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2" y="406445"/>
            <a:ext cx="529590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12160" y="836712"/>
            <a:ext cx="172819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Cebolla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691680" y="1887215"/>
            <a:ext cx="237626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Piña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12160" y="1859632"/>
            <a:ext cx="172819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Apio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12160" y="2924944"/>
            <a:ext cx="172819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Zanahoria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4119463"/>
            <a:ext cx="151216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Ajo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59832" y="4119463"/>
            <a:ext cx="158417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Lechuga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652120" y="4119463"/>
            <a:ext cx="1800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Puerro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1560" y="5199583"/>
            <a:ext cx="151216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Patata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59832" y="5199583"/>
            <a:ext cx="158417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Jengibre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52120" y="5199583"/>
            <a:ext cx="1800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Champiñón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689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Encuentra las semillas de flores</a:t>
            </a:r>
            <a:endParaRPr lang="es-ES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2451"/>
            <a:ext cx="60960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 partir de ahí se pueden plantar muchas más plantas</a:t>
            </a:r>
            <a:endParaRPr lang="es-ES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1997968"/>
            <a:ext cx="8229600" cy="2007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También puedes hacer una lista para saber cuales son las plantas de balcón o terraza más resistentes, etc.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O ver que plantas te gustan más para comprarlas después de la cuarentena.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273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>
                <a:latin typeface="Candara Light" panose="020E0502030303020204" pitchFamily="34" charset="0"/>
              </a:rPr>
              <a:t>Por motivo del COVID-19 estamos confinados en casa, por lo que recomiendo estar en contacto con la naturaleza aunque sea teniendo un mini-huerto, o mini-jardín.</a:t>
            </a:r>
            <a:endParaRPr lang="es-ES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3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149080"/>
            <a:ext cx="7772400" cy="1619895"/>
          </a:xfrm>
        </p:spPr>
        <p:txBody>
          <a:bodyPr>
            <a:normAutofit fontScale="90000"/>
          </a:bodyPr>
          <a:lstStyle/>
          <a:p>
            <a:r>
              <a:rPr lang="es-ES" b="0" dirty="0" smtClean="0"/>
              <a:t>Aquí os dejo unas </a:t>
            </a:r>
            <a:r>
              <a:rPr lang="es-ES" dirty="0" smtClean="0"/>
              <a:t>páginas web </a:t>
            </a:r>
            <a:r>
              <a:rPr lang="es-ES" b="0" dirty="0" smtClean="0"/>
              <a:t>o</a:t>
            </a:r>
            <a:r>
              <a:rPr lang="es-ES" dirty="0" smtClean="0"/>
              <a:t> blogs </a:t>
            </a:r>
            <a:r>
              <a:rPr lang="es-ES" b="0" dirty="0" smtClean="0"/>
              <a:t>muy interesantes por si queréis echarle un vistazo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56047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6840760" cy="566738"/>
          </a:xfrm>
        </p:spPr>
        <p:txBody>
          <a:bodyPr>
            <a:noAutofit/>
          </a:bodyPr>
          <a:lstStyle/>
          <a:p>
            <a:r>
              <a:rPr lang="es-ES" sz="3600" dirty="0" smtClean="0">
                <a:hlinkClick r:id="rId2"/>
              </a:rPr>
              <a:t>https://www.lahuertinadetoni.es/</a:t>
            </a:r>
            <a:endParaRPr lang="es-ES" sz="3600" dirty="0">
              <a:hlinkClick r:id="rId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3072"/>
            <a:ext cx="4464496" cy="26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3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6840760" cy="566738"/>
          </a:xfrm>
        </p:spPr>
        <p:txBody>
          <a:bodyPr>
            <a:noAutofit/>
          </a:bodyPr>
          <a:lstStyle/>
          <a:p>
            <a:r>
              <a:rPr lang="es-ES" sz="3600" dirty="0" smtClean="0">
                <a:hlinkClick r:id="rId3"/>
              </a:rPr>
              <a:t>https://www.lahuertadeivan.com/</a:t>
            </a:r>
            <a:endParaRPr lang="es-E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20788"/>
            <a:ext cx="4752528" cy="26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2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6624736" cy="566738"/>
          </a:xfrm>
        </p:spPr>
        <p:txBody>
          <a:bodyPr>
            <a:noAutofit/>
          </a:bodyPr>
          <a:lstStyle/>
          <a:p>
            <a:r>
              <a:rPr lang="es-ES" sz="3600" dirty="0" smtClean="0">
                <a:hlinkClick r:id="rId2"/>
              </a:rPr>
              <a:t>https://www.planteaenverde.es/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3996980" cy="179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0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5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Germinar aguacate</a:t>
            </a:r>
            <a:endParaRPr lang="es-E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312744" cy="52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Germinar mango</a:t>
            </a:r>
            <a:endParaRPr lang="es-E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2643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04" y="1340768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85128" y="3717031"/>
            <a:ext cx="295232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Mantener húmedo, no mojado ¡húmedo!</a:t>
            </a:r>
            <a:endParaRPr lang="es-E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1"/>
            <a:ext cx="4098032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162</Words>
  <Application>Microsoft Office PowerPoint</Application>
  <PresentationFormat>Presentación en pantalla (4:3)</PresentationFormat>
  <Paragraphs>32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ACTIVIDADES DE JARDINERÍA PARA EL CONFINAMIENTO</vt:lpstr>
      <vt:lpstr>Presentación de PowerPoint</vt:lpstr>
      <vt:lpstr>Aquí os dejo unas páginas web o blogs muy interesantes por si queréis echarle un vistazo</vt:lpstr>
      <vt:lpstr>https://www.lahuertinadetoni.es/</vt:lpstr>
      <vt:lpstr>https://www.lahuertadeivan.com/</vt:lpstr>
      <vt:lpstr>https://www.planteaenverde.es/</vt:lpstr>
      <vt:lpstr>actividades</vt:lpstr>
      <vt:lpstr>Germinar aguacate</vt:lpstr>
      <vt:lpstr>Germinar mango</vt:lpstr>
      <vt:lpstr>Plantar aromáticas</vt:lpstr>
      <vt:lpstr>Plantar frutales</vt:lpstr>
      <vt:lpstr>Plantar frutas del bosque</vt:lpstr>
      <vt:lpstr>¡Prueba también con otras plantas de huerto!</vt:lpstr>
      <vt:lpstr>¡Rebrota!</vt:lpstr>
      <vt:lpstr>Presentación de PowerPoint</vt:lpstr>
      <vt:lpstr>Encuentra las semillas de flores</vt:lpstr>
      <vt:lpstr>A partir de ahí se pueden plantar muchas más plantas</vt:lpstr>
    </vt:vector>
  </TitlesOfParts>
  <Company>WDFG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JARDINERÍA PARA EL CONFINAMIENTO</dc:title>
  <dc:creator>luciagutierrezbenayas@gmail.com</dc:creator>
  <cp:lastModifiedBy>luciagutierrezbenayas@gmail.com</cp:lastModifiedBy>
  <cp:revision>26</cp:revision>
  <dcterms:created xsi:type="dcterms:W3CDTF">2020-04-26T10:40:02Z</dcterms:created>
  <dcterms:modified xsi:type="dcterms:W3CDTF">2020-04-26T12:15:57Z</dcterms:modified>
</cp:coreProperties>
</file>